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3"/>
    <p:sldId id="276" r:id="rId4"/>
    <p:sldId id="419" r:id="rId5"/>
    <p:sldId id="274" r:id="rId6"/>
    <p:sldId id="353" r:id="rId7"/>
    <p:sldId id="354" r:id="rId8"/>
    <p:sldId id="356" r:id="rId9"/>
    <p:sldId id="357" r:id="rId10"/>
    <p:sldId id="358" r:id="rId11"/>
    <p:sldId id="359" r:id="rId12"/>
    <p:sldId id="361" r:id="rId13"/>
    <p:sldId id="362" r:id="rId14"/>
    <p:sldId id="364" r:id="rId15"/>
    <p:sldId id="365" r:id="rId16"/>
    <p:sldId id="366" r:id="rId17"/>
    <p:sldId id="367" r:id="rId18"/>
    <p:sldId id="368" r:id="rId19"/>
    <p:sldId id="370" r:id="rId20"/>
    <p:sldId id="371" r:id="rId21"/>
    <p:sldId id="372" r:id="rId22"/>
    <p:sldId id="374" r:id="rId23"/>
    <p:sldId id="376" r:id="rId24"/>
    <p:sldId id="378" r:id="rId25"/>
    <p:sldId id="379" r:id="rId26"/>
    <p:sldId id="380" r:id="rId27"/>
    <p:sldId id="381" r:id="rId28"/>
    <p:sldId id="395" r:id="rId29"/>
    <p:sldId id="396" r:id="rId30"/>
    <p:sldId id="382" r:id="rId31"/>
    <p:sldId id="383" r:id="rId32"/>
    <p:sldId id="384" r:id="rId33"/>
    <p:sldId id="385" r:id="rId34"/>
    <p:sldId id="386" r:id="rId35"/>
    <p:sldId id="411" r:id="rId36"/>
    <p:sldId id="413" r:id="rId37"/>
    <p:sldId id="414" r:id="rId38"/>
    <p:sldId id="415" r:id="rId39"/>
    <p:sldId id="416" r:id="rId40"/>
    <p:sldId id="417" r:id="rId41"/>
    <p:sldId id="273" r:id="rId43"/>
  </p:sldIdLst>
  <p:sldSz cx="12192000" cy="6858000"/>
  <p:notesSz cx="6858000" cy="9144000"/>
  <p:embeddedFontLst>
    <p:embeddedFont>
      <p:font typeface="微软雅黑" panose="020B0503020204020204" pitchFamily="34" charset="-122"/>
      <p:regular r:id="rId47"/>
    </p:embeddedFont>
    <p:embeddedFont>
      <p:font typeface="方正大黑体_GBK" panose="02010600010101010101" charset="-122"/>
      <p:regular r:id="rId48"/>
    </p:embeddedFont>
    <p:embeddedFont>
      <p:font typeface="等线" panose="02010600030101010101" charset="-122"/>
      <p:regular r:id="rId49"/>
    </p:embeddedFont>
    <p:embeddedFont>
      <p:font typeface="等线 Light" panose="02010600030101010101" charset="-122"/>
      <p:regular r:id="rId50"/>
    </p:embeddedFont>
    <p:embeddedFont>
      <p:font typeface="Calibri" panose="020F0502020204030204" charset="0"/>
      <p:regular r:id="rId51"/>
      <p:bold r:id="rId52"/>
      <p:italic r:id="rId53"/>
      <p:boldItalic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font" Target="fonts/font8.fntdata"/><Relationship Id="rId53" Type="http://schemas.openxmlformats.org/officeDocument/2006/relationships/font" Target="fonts/font7.fntdata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3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.md" TargetMode="Externa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.md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5\&#23454;&#39564;%20docker-005.m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..\assets\&#23454;&#39564;009\&#23454;&#39564;%20docker-009.md" TargetMode="External"/><Relationship Id="rId3" Type="http://schemas.openxmlformats.org/officeDocument/2006/relationships/hyperlink" Target="..\assets\&#23454;&#39564;008\&#23454;&#39564;%20docker-008.md" TargetMode="External"/><Relationship Id="rId2" Type="http://schemas.openxmlformats.org/officeDocument/2006/relationships/hyperlink" Target="..\assets\&#23454;&#39564;007\&#23454;&#39564;%20dockr-007" TargetMode="External"/><Relationship Id="rId1" Type="http://schemas.openxmlformats.org/officeDocument/2006/relationships/hyperlink" Target="..\assets\&#23454;&#39564;006\&#23454;&#39564;%20dockers-006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10\&#23454;&#39564;%20docker-010.md" TargetMode="Externa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.m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.md" TargetMode="Externa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3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52895" y="2816225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6420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226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48075"/>
            <a:ext cx="159385" cy="106172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883410" y="3919220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493770" y="4072890"/>
            <a:ext cx="1269365" cy="401320"/>
          </a:xfrm>
          <a:prstGeom prst="curvedConnector3">
            <a:avLst>
              <a:gd name="adj1" fmla="val 4997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3703" y="5506085"/>
            <a:ext cx="1685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abc arg1 arg2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507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77110" y="1246505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36980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7660" cy="4751705"/>
            <a:chOff x="3076" y="2151"/>
            <a:chExt cx="12516" cy="7483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77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复习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35910" y="5295265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pathA 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835910" y="416560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pathB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835910" y="299466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pathA + pathB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实质上配置系统底层网络基础设施，例如添加、删除桥设备，配置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一个分布式网络。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280" cy="1555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docker-006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桥接网络实验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docker-007 host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docker-008 Overlay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docker-009 Macvlan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storage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概要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55581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默认情况下容器内的所有数据都存储在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 layer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，也就是说：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容器删除后，数据无法留存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强依赖容器所在宿主，无法随意迁移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union filesystem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，与数据卷相比，性能差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为了进行数据持久化，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提供了两种持久化方案：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无论使用了那种存储方式，在容器内看起来都是一样的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管理，其他进程无法修改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使用文件系统内任意路径，其他进程可以修改对应的数据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8470" y="2087245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创建和管理，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 create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命令或随容器和服务创建时自动创建。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，其挂在给容器的过程与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并没有什么差异，只是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管理，从宿主机和的核心文件系统中被隔离了出来。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可以同时挂载给多个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，没有在运行容器使用该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仍然留存不会被自动删除，可以使用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voluem prune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anonymous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，二者行为没有差别。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 drivers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，用以连接远程或云存储系统。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2654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在早期的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版本中就已经得到了应用，与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功能有限。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挂载到容器中的文件或目录，需要与文件或目录的系统绝对路径相关联。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有较好的性能，但依赖于文件系统的目录结构。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存储不可以使用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进行管理，推荐使用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570" y="4570095"/>
            <a:ext cx="338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tmpfs mounts/named pipes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7055" y="1928495"/>
            <a:ext cx="1950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055" y="2374900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多容器共享数据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配置与运行环境解耦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当希望使用远程或云存储时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当需要对数据进行备份、恢复、合并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低延迟高吞吐的高性能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I/O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实现本地文件系统管理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docker-010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315" y="1928495"/>
            <a:ext cx="2450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8315" y="2374900"/>
            <a:ext cx="4820285" cy="1189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从宿主机共享配置文件给容器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共享源码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目录结构一致性要求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立方体 35"/>
          <p:cNvSpPr/>
          <p:nvPr/>
        </p:nvSpPr>
        <p:spPr>
          <a:xfrm>
            <a:off x="1395730" y="422656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CentOS Base</a:t>
            </a:r>
            <a:endParaRPr lang="en-US" altLang="zh-CN"/>
          </a:p>
        </p:txBody>
      </p:sp>
      <p:sp>
        <p:nvSpPr>
          <p:cNvPr id="37" name="立方体 36"/>
          <p:cNvSpPr/>
          <p:nvPr/>
        </p:nvSpPr>
        <p:spPr>
          <a:xfrm>
            <a:off x="1395730" y="376047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environment</a:t>
            </a:r>
            <a:endParaRPr lang="en-US" altLang="zh-CN"/>
          </a:p>
        </p:txBody>
      </p:sp>
      <p:sp>
        <p:nvSpPr>
          <p:cNvPr id="39" name="立方体 38"/>
          <p:cNvSpPr/>
          <p:nvPr/>
        </p:nvSpPr>
        <p:spPr>
          <a:xfrm>
            <a:off x="1395730" y="3409315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custom libs</a:t>
            </a:r>
            <a:endParaRPr lang="en-US" altLang="zh-CN"/>
          </a:p>
        </p:txBody>
      </p:sp>
      <p:sp>
        <p:nvSpPr>
          <p:cNvPr id="40" name="立方体 39"/>
          <p:cNvSpPr/>
          <p:nvPr/>
        </p:nvSpPr>
        <p:spPr>
          <a:xfrm>
            <a:off x="1396365" y="303784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</a:t>
            </a:r>
            <a:endParaRPr lang="en-US" altLang="zh-CN"/>
          </a:p>
        </p:txBody>
      </p: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8235" y="4692650"/>
            <a:ext cx="49657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[image name] = [repository]:[tag]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lzcy5151/redis	sha9903up2903i423i</a:t>
            </a:r>
            <a:endParaRPr lang="en-US" altLang="zh-CN"/>
          </a:p>
          <a:p>
            <a:pPr algn="l"/>
            <a:r>
              <a:rPr lang="en-US" altLang="zh-CN"/>
              <a:t>lzcy5151/redis:v1.0	</a:t>
            </a:r>
            <a:r>
              <a:rPr lang="en-US" altLang="zh-CN">
                <a:sym typeface="+mn-ea"/>
              </a:rPr>
              <a:t>sha9903up2903i423i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lzcy5151/redis:v2.0	</a:t>
            </a:r>
            <a:r>
              <a:rPr lang="en-US" altLang="zh-CN">
                <a:sym typeface="+mn-ea"/>
              </a:rPr>
              <a:t>sha9903upsdfsfsfsdd</a:t>
            </a:r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 rot="0">
            <a:off x="7865745" y="2140585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012690" y="3953510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FROM centos</a:t>
            </a:r>
            <a:endParaRPr lang="en-US" altLang="zh-CN" sz="1400">
              <a:ea typeface="+mn-lt"/>
            </a:endParaRPr>
          </a:p>
        </p:txBody>
      </p:sp>
      <p:cxnSp>
        <p:nvCxnSpPr>
          <p:cNvPr id="33" name="直接箭头连接符 32"/>
          <p:cNvCxnSpPr>
            <a:stCxn id="32" idx="3"/>
            <a:endCxn id="17" idx="2"/>
          </p:cNvCxnSpPr>
          <p:nvPr/>
        </p:nvCxnSpPr>
        <p:spPr>
          <a:xfrm>
            <a:off x="6872605" y="4099560"/>
            <a:ext cx="145224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5012690" y="3476625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RUN yum install -y vim</a:t>
            </a:r>
            <a:endParaRPr lang="en-US" altLang="zh-CN" sz="1400">
              <a:ea typeface="+mn-lt"/>
            </a:endParaRPr>
          </a:p>
        </p:txBody>
      </p:sp>
      <p:cxnSp>
        <p:nvCxnSpPr>
          <p:cNvPr id="35" name="直接箭头连接符 34"/>
          <p:cNvCxnSpPr>
            <a:stCxn id="34" idx="3"/>
            <a:endCxn id="18" idx="2"/>
          </p:cNvCxnSpPr>
          <p:nvPr/>
        </p:nvCxnSpPr>
        <p:spPr>
          <a:xfrm>
            <a:off x="7341870" y="3622675"/>
            <a:ext cx="98298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5012690" y="2985770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RUN yum install -y httpd</a:t>
            </a:r>
            <a:endParaRPr lang="en-US" altLang="zh-CN" sz="1400">
              <a:ea typeface="+mn-lt"/>
            </a:endParaRPr>
          </a:p>
        </p:txBody>
      </p:sp>
      <p:cxnSp>
        <p:nvCxnSpPr>
          <p:cNvPr id="37" name="直接箭头连接符 36"/>
          <p:cNvCxnSpPr>
            <a:stCxn id="36" idx="3"/>
            <a:endCxn id="19" idx="2"/>
          </p:cNvCxnSpPr>
          <p:nvPr/>
        </p:nvCxnSpPr>
        <p:spPr>
          <a:xfrm>
            <a:off x="7341870" y="3131820"/>
            <a:ext cx="98298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5012690" y="2496185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CMD [“/bin/bash”]</a:t>
            </a:r>
            <a:endParaRPr lang="en-US" altLang="zh-CN" sz="1400">
              <a:ea typeface="+mn-lt"/>
            </a:endParaRPr>
          </a:p>
        </p:txBody>
      </p:sp>
      <p:cxnSp>
        <p:nvCxnSpPr>
          <p:cNvPr id="39" name="直接箭头连接符 38"/>
          <p:cNvCxnSpPr>
            <a:stCxn id="38" idx="3"/>
            <a:endCxn id="20" idx="2"/>
          </p:cNvCxnSpPr>
          <p:nvPr/>
        </p:nvCxnSpPr>
        <p:spPr>
          <a:xfrm>
            <a:off x="6872605" y="2642235"/>
            <a:ext cx="1452245" cy="133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94398" y="5526405"/>
            <a:ext cx="72161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/etc/httpd/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7681</Words>
  <Application>WPS 演示</Application>
  <PresentationFormat>宽屏</PresentationFormat>
  <Paragraphs>753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56</cp:revision>
  <dcterms:created xsi:type="dcterms:W3CDTF">2018-10-08T02:46:00Z</dcterms:created>
  <dcterms:modified xsi:type="dcterms:W3CDTF">2020-12-02T00:32:50Z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